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0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0D448-434E-4D32-8F95-7E21C68A1B3B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F81B-0CBA-4F51-9BA1-4DAFCAAAF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4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0D448-434E-4D32-8F95-7E21C68A1B3B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F81B-0CBA-4F51-9BA1-4DAFCAAAF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716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0D448-434E-4D32-8F95-7E21C68A1B3B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F81B-0CBA-4F51-9BA1-4DAFCAAAF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3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0D448-434E-4D32-8F95-7E21C68A1B3B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F81B-0CBA-4F51-9BA1-4DAFCAAAF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65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0D448-434E-4D32-8F95-7E21C68A1B3B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F81B-0CBA-4F51-9BA1-4DAFCAAAF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970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0D448-434E-4D32-8F95-7E21C68A1B3B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F81B-0CBA-4F51-9BA1-4DAFCAAAF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98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0D448-434E-4D32-8F95-7E21C68A1B3B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F81B-0CBA-4F51-9BA1-4DAFCAAAF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71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0D448-434E-4D32-8F95-7E21C68A1B3B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F81B-0CBA-4F51-9BA1-4DAFCAAAF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03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0D448-434E-4D32-8F95-7E21C68A1B3B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F81B-0CBA-4F51-9BA1-4DAFCAAAF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1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0D448-434E-4D32-8F95-7E21C68A1B3B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F81B-0CBA-4F51-9BA1-4DAFCAAAF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29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0D448-434E-4D32-8F95-7E21C68A1B3B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F81B-0CBA-4F51-9BA1-4DAFCAAAF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8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0D448-434E-4D32-8F95-7E21C68A1B3B}" type="datetimeFigureOut">
              <a:rPr lang="en-US" smtClean="0"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2F81B-0CBA-4F51-9BA1-4DAFCAAAF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1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2400" y="-228600"/>
            <a:ext cx="98298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5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671464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 World Problems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21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671464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 World Problems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9050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Spiritual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45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Spiritual First World Problems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447800"/>
            <a:ext cx="8763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Casualness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Luke 9:23-25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“Why would we be casual about something that costs everything?”</a:t>
            </a: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06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447800"/>
            <a:ext cx="8763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Comfort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Amos 6:4-6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we willing to go out to the cross, or are we too comfortable in the city?</a:t>
            </a: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24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Spiritual First World Problems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05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447800"/>
            <a:ext cx="8763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Self-Image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Ephesians 5:25-27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commercialized beauty radiates like the beauty of Christ within us.</a:t>
            </a: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24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Spiritual First World Problems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92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Spiritual First World Problems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447800"/>
            <a:ext cx="274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Casualness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Comfort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Self-Image </a:t>
            </a: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0" y="1447800"/>
            <a:ext cx="281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Hosea 2:16-20</a:t>
            </a:r>
            <a:endParaRPr lang="en-US" sz="4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59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2400" y="-228600"/>
            <a:ext cx="9829800" cy="7086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80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</dc:creator>
  <cp:lastModifiedBy>Philip</cp:lastModifiedBy>
  <cp:revision>4</cp:revision>
  <dcterms:created xsi:type="dcterms:W3CDTF">2013-11-01T14:42:10Z</dcterms:created>
  <dcterms:modified xsi:type="dcterms:W3CDTF">2013-11-02T18:41:09Z</dcterms:modified>
</cp:coreProperties>
</file>